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33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39C6F-6344-471D-B912-A9FA45F57893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07D9D-C7C8-4409-AD1D-88E153834D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3712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7D9D-C7C8-4409-AD1D-88E153834D10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8869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10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335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0440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8592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198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9467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5349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8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9743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828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648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3D2F-57B2-437A-AD10-4FEE575D5F3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5B89-22A3-4531-90EE-CF34CF39C3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969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RESPIRATORY 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1447800" y="4114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87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resp inspection\anatomy-of-the-respiratory-tract-6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resp inspection\anatomy-of-the-respiratory-tract-6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723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resp inspection\anatomy-of-the-respiratory-tract-6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9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resp inspection\anatomy-of-the-respiratory-tract-6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496944" cy="672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048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resp inspection\anatomy-of-the-respiratory-tract-6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7484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39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resp inspection\anatomy-of-the-respiratory-tract-6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93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resp inspection\anatomy-of-the-respiratory-tract-6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80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ELCOME\Desktop\resp inspection\anatomy-of-the-respiratory-tract-6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03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esktop\resp inspection\anatomy-of-the-respiratory-tract-7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772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ELCOME\Desktop\resp inspection\anatomy-of-the-respiratory-tract-7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72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resp inspection\anatomy-of-the-respiratory-tract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9879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ELCOME\Desktop\resp inspection\anatomy-of-the-respiratory-tract-7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734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resp inspection\anatomy-of-the-respiratory-tract-7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992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resp inspection\anatomy-of-the-respiratory-tract-79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78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ELCOME\Desktop\resp inspection\anatomy-of-the-respiratory-tract-8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6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WELCOME\Desktop\resp inspection\anatomy-of-the-respiratory-tract-8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43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ELCOME\Desktop\resp inspection\anatomy-of-the-respiratory-tract-8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64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WELCOME\Desktop\resp inspection\anatomy-of-the-respiratory-tract-8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919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WELCOME\Desktop\resp inspection\anatomy-of-the-respiratory-tract-8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112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WELCOME\Desktop\resp inspection\chest-physical-examination-2-5-63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77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WELCOME\Desktop\resp inspection\chest-physical-examination-2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02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resp inspection\anatomy-of-the-respiratory-tract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740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WELCOME\Desktop\resp inspection\chest-physical-examination-2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3573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WELCOME\Desktop\resp inspection\chest-physical-examination-2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013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WELCOME\Desktop\resp inspection\chest-physical-examination-2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204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923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WELCOME\Desktop\resp inspection\chest-physical-examination-2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252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WELCOME\Desktop\resp inspection\chest-physical-examination-2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638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WELCOME\Desktop\resp inspection\chest-physical-examination-2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704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WELCOME\Desktop\resp inspection\chest-physical-examination-2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2994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WELCOME\Desktop\resp inspection\chest-physical-examination-2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751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WELCOME\Desktop\resp inspection\chest-physical-examination-2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458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WELCOME\Desktop\resp inspection\chest-physical-examination-2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94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resp inspection\anatomy-of-the-respiratory-tract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45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WELCOME\Desktop\resp inspection\chest-physical-examination-2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2142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resp inspection\chest-physical-examination-2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121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resp inspection\chest-physical-examination-2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788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resp inspection\chest-physical-examination-2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932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WELCOME\Desktop\resp inspection\respiratory-exam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1713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resp inspection\chest-physical-examination-2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3959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resp inspection\chest-physical-examination-2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251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resp inspection\chest-physical-examination-2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4934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resp inspection\chest-physical-examination-2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78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resp inspection\chest-physical-examination-2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03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resp inspection\anatomy-of-the-respiratory-tract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08912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2033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resp inspection\chest-physical-examination-2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5787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resp inspection\chest-physical-examination-2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693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resp inspection\chest-physical-examination-2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069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resp inspection\chest-physical-examination-2-3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238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resp inspection\chest-physical-examination-2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733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resp inspection\chest-physical-examination-2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959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resp inspection\chest-physical-examination-2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91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resp inspection\chest-physical-examination-2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7233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resp inspection\chest-physical-examination-2-4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931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resp inspection\chest-physical-examination-2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85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resp inspection\anatomy-of-the-respiratory-tract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13690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76762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resp inspection\chest-physical-examination-2-4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6519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ELCOME\Desktop\resp inspection\chest-physical-examination-2-4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33213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esktop\resp inspection\chest-physical-examination-2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44048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ELCOME\Desktop\resp inspection\chest-physical-examination-2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71289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ELCOME\Desktop\resp inspection\chest-physical-examination-2-4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7350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resp inspection\chest-physical-examination-2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014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resp inspection\chest-physical-examination-2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668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ELCOME\Desktop\resp inspection\chest-physical-examination-2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538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WELCOME\Desktop\resp inspection\chest-physical-examination-2-5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6733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ELCOME\Desktop\resp inspection\chest-physical-examination-2-5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807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resp inspection\anatomy-of-the-respiratory-tract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349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WELCOME\Desktop\resp inspection\chest-physical-examination-2-5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9103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WELCOME\Desktop\resp inspection\chest-physical-examination-2-5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5076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WELCOME\Desktop\resp inspection\chest-physical-examination-2-5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4737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WELCOME\Desktop\resp inspection\chest-physical-examination-2-5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4987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0627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resp inspection\anatomy-of-the-respiratory-tract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20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resp inspection\anatomy-of-the-respiratory-tract-4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694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54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</Words>
  <Application>Microsoft Office PowerPoint</Application>
  <PresentationFormat>On-screen Show (4:3)</PresentationFormat>
  <Paragraphs>5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RESPIRATORY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ismail - [2010]</dc:creator>
  <cp:lastModifiedBy>New</cp:lastModifiedBy>
  <cp:revision>16</cp:revision>
  <dcterms:created xsi:type="dcterms:W3CDTF">2019-05-13T04:19:18Z</dcterms:created>
  <dcterms:modified xsi:type="dcterms:W3CDTF">2019-09-24T10:12:58Z</dcterms:modified>
</cp:coreProperties>
</file>